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16e97fc1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16e97fc1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16e97fc1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16e97fc1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16e97fc1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16e97fc1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16e97fc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16e97fc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16e97fc1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16e97fc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16e97fc1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16e97fc1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16e97fc1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16e97fc1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16e97fc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16e97fc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16e97fc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16e97fc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16e97fc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16e97fc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16e97fc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16e97fc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e97fc1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16e97fc1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16e97fc1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16e97fc1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16e97fc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16e97fc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16e97fc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16e97fc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